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7200900" cy="10080625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>
          <p15:clr>
            <a:srgbClr val="A4A3A4"/>
          </p15:clr>
        </p15:guide>
        <p15:guide id="2" pos="22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>
      <p:cViewPr>
        <p:scale>
          <a:sx n="100" d="100"/>
          <a:sy n="100" d="100"/>
        </p:scale>
        <p:origin x="900" y="-1998"/>
      </p:cViewPr>
      <p:guideLst>
        <p:guide orient="horz" pos="3175"/>
        <p:guide pos="22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79109-C2B0-4487-92A1-94ECB2DE9AA2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685800"/>
            <a:ext cx="2447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BF7D6-AF3F-4D4B-803E-2262F34EB1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9122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BF7D6-AF3F-4D4B-803E-2262F34EB115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898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0068" y="3131528"/>
            <a:ext cx="6120765" cy="216080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80135" y="5712354"/>
            <a:ext cx="5040630" cy="25761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125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340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68821" y="6477736"/>
            <a:ext cx="6120765" cy="200212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68821" y="4272600"/>
            <a:ext cx="6120765" cy="22051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959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60045" y="2352146"/>
            <a:ext cx="3180398" cy="66527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660457" y="2352146"/>
            <a:ext cx="3180398" cy="66527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335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60045" y="2256474"/>
            <a:ext cx="3181648" cy="9403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60045" y="3196865"/>
            <a:ext cx="3181648" cy="58080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657957" y="2256474"/>
            <a:ext cx="3182898" cy="9403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657957" y="3196865"/>
            <a:ext cx="3182898" cy="58080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626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230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1785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0046" y="401358"/>
            <a:ext cx="2369046" cy="17081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15352" y="401359"/>
            <a:ext cx="4025503" cy="860353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0046" y="2109465"/>
            <a:ext cx="2369046" cy="68954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992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11427" y="7056438"/>
            <a:ext cx="4320540" cy="8330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411427" y="900723"/>
            <a:ext cx="4320540" cy="6048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411427" y="7889490"/>
            <a:ext cx="4320540" cy="11830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280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55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220652" y="403693"/>
            <a:ext cx="1620203" cy="8601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60045" y="403693"/>
            <a:ext cx="4740593" cy="8601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1831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60045" y="403693"/>
            <a:ext cx="6480810" cy="1680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60045" y="2352146"/>
            <a:ext cx="6480810" cy="6652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60045" y="9343247"/>
            <a:ext cx="168021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F0754-B395-4F1C-A7A7-90A79A917F64}" type="datetimeFigureOut">
              <a:rPr lang="es-CO" smtClean="0"/>
              <a:t>23/03/2024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460308" y="9343247"/>
            <a:ext cx="228028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160645" y="9343247"/>
            <a:ext cx="168021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796C7-3351-4E9B-8DE8-990A5D8C36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0236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jpe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11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niversaldemaquinaria.com/" TargetMode="External"/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3" Type="http://schemas.openxmlformats.org/officeDocument/2006/relationships/hyperlink" Target="http://www.google.com.co/url?sa=i&amp;rct=j&amp;q=&amp;esrc=s&amp;source=images&amp;cd=&amp;cad=rja&amp;uact=8&amp;ved=0CAcQjRw&amp;url=http://www.equiposparafotolibros.com/equipo.php?id=30&amp;ei=-g-XVazUCcedNqymg-AG&amp;bvm=bv.96952980,d.cWw&amp;psig=AFQjCNF0jrmurDOTi-TkQt3mQhM9MIIKrg&amp;ust=1436049784085928" TargetMode="External"/><Relationship Id="rId7" Type="http://schemas.openxmlformats.org/officeDocument/2006/relationships/image" Target="../media/image21.jpeg"/><Relationship Id="rId12" Type="http://schemas.openxmlformats.org/officeDocument/2006/relationships/image" Target="../media/image5.pn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hyperlink" Target="https://www.facebook.com/profile.php?id=100072642983754" TargetMode="External"/><Relationship Id="rId5" Type="http://schemas.microsoft.com/office/2007/relationships/hdphoto" Target="../media/hdphoto4.wdp"/><Relationship Id="rId15" Type="http://schemas.openxmlformats.org/officeDocument/2006/relationships/image" Target="../media/image23.png"/><Relationship Id="rId10" Type="http://schemas.openxmlformats.org/officeDocument/2006/relationships/hyperlink" Target="https://www.youtube.com/channel/UCF6-7ar0vKxqh3RVWuxp91A" TargetMode="External"/><Relationship Id="rId4" Type="http://schemas.openxmlformats.org/officeDocument/2006/relationships/image" Target="../media/image19.png"/><Relationship Id="rId9" Type="http://schemas.openxmlformats.org/officeDocument/2006/relationships/hyperlink" Target="mailto:universaldemaquinariasas@gmail.com" TargetMode="External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braham\Desktop\desktopwallpaper-horizon-2560x1600-1-1-kvermet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" y="-31865"/>
            <a:ext cx="7200900" cy="1008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91 Rectángulo redondeado"/>
          <p:cNvSpPr/>
          <p:nvPr/>
        </p:nvSpPr>
        <p:spPr>
          <a:xfrm>
            <a:off x="296719" y="1533468"/>
            <a:ext cx="3060000" cy="234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7" name="298 Rectángulo redondeado"/>
          <p:cNvSpPr/>
          <p:nvPr/>
        </p:nvSpPr>
        <p:spPr>
          <a:xfrm>
            <a:off x="341053" y="4017781"/>
            <a:ext cx="3060000" cy="22723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8" name="297 Rectángulo redondeado"/>
          <p:cNvSpPr/>
          <p:nvPr/>
        </p:nvSpPr>
        <p:spPr>
          <a:xfrm>
            <a:off x="3716749" y="1526217"/>
            <a:ext cx="3060000" cy="234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9" name="299 Rectángulo redondeado"/>
          <p:cNvSpPr/>
          <p:nvPr/>
        </p:nvSpPr>
        <p:spPr>
          <a:xfrm>
            <a:off x="3725926" y="3992068"/>
            <a:ext cx="3060000" cy="22723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10" name="300 Rectángulo redondeado"/>
          <p:cNvSpPr/>
          <p:nvPr/>
        </p:nvSpPr>
        <p:spPr>
          <a:xfrm>
            <a:off x="316645" y="6378145"/>
            <a:ext cx="3060000" cy="234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11" name="301 Rectángulo redondeado"/>
          <p:cNvSpPr/>
          <p:nvPr/>
        </p:nvSpPr>
        <p:spPr>
          <a:xfrm>
            <a:off x="3735669" y="6378145"/>
            <a:ext cx="3060000" cy="234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 sz="1100" dirty="0"/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520184" y="2970432"/>
            <a:ext cx="2613069" cy="100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CO" sz="11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</a:t>
            </a:r>
            <a:r>
              <a:rPr lang="es-CO" sz="11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uillotina</a:t>
            </a:r>
            <a:r>
              <a:rPr lang="es-CO" sz="1100" b="1" dirty="0" smtClean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 manual</a:t>
            </a:r>
            <a:endParaRPr lang="es-CO" sz="1100" b="1" dirty="0" smtClean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uchillas en acero y auto afilado.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ueble en madera mdf forrada en acero inoxidable.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97836" y="5008447"/>
            <a:ext cx="24976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efiladoras rotativas </a:t>
            </a:r>
          </a:p>
          <a:p>
            <a:pPr algn="ctr"/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Corta planos, papel, materiales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sintéticos,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cartulinas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plásticos de bajo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calibre.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Cuchilla de auto afilado.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Pisador acrílico.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3936750" y="5332224"/>
            <a:ext cx="265783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efiladoras rotativas </a:t>
            </a:r>
            <a:r>
              <a:rPr lang="es-CO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mueble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 corte de planos y materiales sintéticos, papel y cartulinas.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Cuchilla con auto afilado. 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118895" y="2962832"/>
            <a:ext cx="26242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uillotina para 500 hojas papel bond</a:t>
            </a:r>
          </a:p>
          <a:p>
            <a:pPr algn="ctr"/>
            <a:endParaRPr lang="es-ES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Tamaño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pliego.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corte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52cm.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Altura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cuchilla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80mm.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916218" y="7453863"/>
            <a:ext cx="281477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Guillotina para cortar tallos de flores</a:t>
            </a:r>
            <a:endParaRPr lang="es-CO" sz="11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b="1" i="1" dirty="0" smtClean="0">
                <a:solidFill>
                  <a:schemeClr val="bg1"/>
                </a:solidFill>
              </a:rPr>
              <a:t>  </a:t>
            </a:r>
            <a:endParaRPr lang="es-CO" sz="1100" dirty="0" smtClean="0">
              <a:solidFill>
                <a:schemeClr val="bg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Cuchilla en acero especial para cortar tallos de flores. 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Placas en acero certificado.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Adaptable a cualquier mueble.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Pintado con electro estática.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597836" y="7645811"/>
            <a:ext cx="2685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Cizalla manual para corte de papel</a:t>
            </a:r>
          </a:p>
          <a:p>
            <a:pPr algn="ctr"/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industrial.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de 40x75cm </a:t>
            </a:r>
            <a:r>
              <a:rPr lang="es-CO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50x110cm.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mueble y pisador para que no se deslice el material.</a:t>
            </a:r>
          </a:p>
        </p:txBody>
      </p:sp>
      <p:pic>
        <p:nvPicPr>
          <p:cNvPr id="4105" name="Picture 9" descr="C:\Users\Abraham\Desktop\PRODUCTOS\Cizalla manual\GUILLOTINA MANUAL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358" l="0" r="100000">
                        <a14:foregroundMark x1="4430" y1="91597" x2="91772" y2="92017"/>
                        <a14:backgroundMark x1="4354" y1="46245" x2="57124" y2="1118"/>
                        <a14:backgroundMark x1="56288" y1="50122" x2="98153" y2="18233"/>
                        <a14:backgroundMark x1="79507" y1="1816" x2="90413" y2="21411"/>
                        <a14:backgroundMark x1="95866" y1="83374" x2="95558" y2="24380"/>
                        <a14:backgroundMark x1="2639" y1="74956" x2="2946" y2="39190"/>
                        <a14:backgroundMark x1="3210" y1="69717" x2="14688" y2="49668"/>
                        <a14:backgroundMark x1="923" y1="90639" x2="9235" y2="66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74" y="1561488"/>
            <a:ext cx="2043203" cy="141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CuadroTexto"/>
          <p:cNvSpPr txBox="1"/>
          <p:nvPr/>
        </p:nvSpPr>
        <p:spPr>
          <a:xfrm>
            <a:off x="316645" y="8759693"/>
            <a:ext cx="6460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“SOMOS CREADORES PORQUE TENEMOS FE EN COLOMBIA”</a:t>
            </a:r>
          </a:p>
          <a:p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www.universaldemaquinaria.com                 WhatsApp: 311 4553155 / 322 7482010. </a:t>
            </a:r>
          </a:p>
          <a:p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universaldemaquinariasas@gmail.com        Teléfono Fijo: (601)470 </a:t>
            </a:r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5800.</a:t>
            </a:r>
            <a:endParaRPr lang="es-CO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endParaRPr lang="es-CO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: Carrera 27a # 3-27. Barrio Santa </a:t>
            </a:r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Isabel, Bogotá D.C. </a:t>
            </a:r>
            <a:endParaRPr lang="es-CO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2" descr="C:\Users\Abraham\Desktop\Facebook logo negr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612" y="9378015"/>
            <a:ext cx="317612" cy="3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Abraham\Desktop\unname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470" y="8794620"/>
            <a:ext cx="496393" cy="4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braham\Desktop\YouTube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10" y="9447431"/>
            <a:ext cx="622498" cy="24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162" y="6433325"/>
            <a:ext cx="1656184" cy="121389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895" y="6396472"/>
            <a:ext cx="2145851" cy="1082288"/>
          </a:xfrm>
          <a:prstGeom prst="rect">
            <a:avLst/>
          </a:prstGeom>
        </p:spPr>
      </p:pic>
      <p:pic>
        <p:nvPicPr>
          <p:cNvPr id="40" name="Imagen 39"/>
          <p:cNvPicPr/>
          <p:nvPr/>
        </p:nvPicPr>
        <p:blipFill>
          <a:blip r:embed="rId10"/>
          <a:stretch>
            <a:fillRect/>
          </a:stretch>
        </p:blipFill>
        <p:spPr>
          <a:xfrm>
            <a:off x="686279" y="4132532"/>
            <a:ext cx="2280878" cy="887231"/>
          </a:xfrm>
          <a:prstGeom prst="rect">
            <a:avLst/>
          </a:prstGeom>
        </p:spPr>
      </p:pic>
      <p:pic>
        <p:nvPicPr>
          <p:cNvPr id="41" name="Imagen 40"/>
          <p:cNvPicPr/>
          <p:nvPr/>
        </p:nvPicPr>
        <p:blipFill>
          <a:blip r:embed="rId11"/>
          <a:stretch>
            <a:fillRect/>
          </a:stretch>
        </p:blipFill>
        <p:spPr>
          <a:xfrm>
            <a:off x="4118895" y="4024130"/>
            <a:ext cx="2108958" cy="1362742"/>
          </a:xfrm>
          <a:prstGeom prst="rect">
            <a:avLst/>
          </a:prstGeom>
        </p:spPr>
      </p:pic>
      <p:pic>
        <p:nvPicPr>
          <p:cNvPr id="42" name="24 Imagen" descr="MAQUINA 500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59" b="100000" l="7727" r="97500">
                        <a14:foregroundMark x1="8333" y1="4527" x2="70238" y2="24691"/>
                        <a14:backgroundMark x1="43636" y1="59049" x2="55682" y2="58318"/>
                        <a14:backgroundMark x1="74318" y1="58684" x2="84091" y2="65265"/>
                        <a14:backgroundMark x1="69318" y1="55941" x2="82727" y2="51188"/>
                        <a14:backgroundMark x1="42045" y1="77879" x2="62955" y2="80256"/>
                        <a14:backgroundMark x1="80909" y1="94333" x2="50909" y2="96709"/>
                        <a14:backgroundMark x1="29091" y1="76051" x2="29091" y2="76051"/>
                        <a14:backgroundMark x1="72603" y1="81481" x2="72603" y2="81481"/>
                        <a14:backgroundMark x1="46849" y1="97119" x2="46849" y2="97119"/>
                        <a14:backgroundMark x1="42466" y1="95473" x2="42466" y2="95473"/>
                        <a14:backgroundMark x1="94048" y1="48560" x2="92262" y2="96296"/>
                        <a14:backgroundMark x1="63393" y1="25103" x2="63393" y2="25103"/>
                        <a14:backgroundMark x1="65774" y1="25103" x2="65774" y2="251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357" y="1554274"/>
            <a:ext cx="2032835" cy="139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23" y="70532"/>
            <a:ext cx="6190186" cy="1360539"/>
          </a:xfrm>
          <a:prstGeom prst="rect">
            <a:avLst/>
          </a:prstGeom>
        </p:spPr>
      </p:pic>
      <p:sp>
        <p:nvSpPr>
          <p:cNvPr id="43" name="17 CuadroTexto"/>
          <p:cNvSpPr txBox="1"/>
          <p:nvPr/>
        </p:nvSpPr>
        <p:spPr>
          <a:xfrm>
            <a:off x="2118049" y="1111238"/>
            <a:ext cx="4677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“somos creadores porque tenemos fe en Colombia”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709" y="9400384"/>
            <a:ext cx="254080" cy="32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874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braham\Desktop\desktopwallpaper-horizon-2560x1600-1-1-kvermet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00900" cy="1008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91 Rectángulo redondeado"/>
          <p:cNvSpPr/>
          <p:nvPr/>
        </p:nvSpPr>
        <p:spPr>
          <a:xfrm>
            <a:off x="359175" y="249297"/>
            <a:ext cx="306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7" name="298 Rectángulo redondeado"/>
          <p:cNvSpPr/>
          <p:nvPr/>
        </p:nvSpPr>
        <p:spPr>
          <a:xfrm>
            <a:off x="374084" y="3510312"/>
            <a:ext cx="306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8" name="297 Rectángulo redondeado"/>
          <p:cNvSpPr/>
          <p:nvPr/>
        </p:nvSpPr>
        <p:spPr>
          <a:xfrm>
            <a:off x="3606165" y="228598"/>
            <a:ext cx="324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9" name="299 Rectángulo redondeado"/>
          <p:cNvSpPr/>
          <p:nvPr/>
        </p:nvSpPr>
        <p:spPr>
          <a:xfrm>
            <a:off x="3616884" y="3484884"/>
            <a:ext cx="324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10" name="300 Rectángulo redondeado"/>
          <p:cNvSpPr/>
          <p:nvPr/>
        </p:nvSpPr>
        <p:spPr>
          <a:xfrm>
            <a:off x="357910" y="6728331"/>
            <a:ext cx="306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11" name="301 Rectángulo redondeado"/>
          <p:cNvSpPr/>
          <p:nvPr/>
        </p:nvSpPr>
        <p:spPr>
          <a:xfrm>
            <a:off x="3597911" y="6708139"/>
            <a:ext cx="324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14" name="Cuadro de texto 2"/>
          <p:cNvSpPr txBox="1">
            <a:spLocks noChangeArrowheads="1"/>
          </p:cNvSpPr>
          <p:nvPr/>
        </p:nvSpPr>
        <p:spPr bwMode="auto">
          <a:xfrm>
            <a:off x="3957135" y="2183398"/>
            <a:ext cx="2806700" cy="103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s-ES" sz="11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Laminadora en frio</a:t>
            </a:r>
          </a:p>
          <a:p>
            <a:pPr algn="ctr">
              <a:buClr>
                <a:srgbClr val="FF0000"/>
              </a:buClr>
            </a:pP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Especiales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autoadhesivos.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Rodillos en silicona rectificados.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 variador de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velocidad,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reversible.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Mueble en lámina calibre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O" sz="10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es-CO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12264" y="5470171"/>
            <a:ext cx="26716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Selladora de Banners 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sellado de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150cm.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 cilindro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neumático.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impulso eléctrico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automatizado. 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Accionamiento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neumático.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3739303" y="5092666"/>
            <a:ext cx="31394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Termo formadora de doble formato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formato totalmente automática con alimentación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arrastre por cadena para el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horno, a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de infra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rojos.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Tablero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controles con sus respectivos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576097" y="1897868"/>
            <a:ext cx="2943973" cy="145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sz="11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uillotina para cortar tallos de flores</a:t>
            </a: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y      </a:t>
            </a:r>
            <a:r>
              <a:rPr lang="es-CO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…………….</a:t>
            </a:r>
            <a:r>
              <a:rPr lang="es-ES" sz="11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 pesado</a:t>
            </a:r>
          </a:p>
          <a:p>
            <a:endParaRPr lang="es-ES" sz="1100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Cuchilla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acero especial para cortar tallos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flores.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Placas en acero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rectificado.</a:t>
            </a:r>
            <a:endParaRPr lang="es-E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Adaptable a cualquier mueble desarmable.</a:t>
            </a:r>
          </a:p>
        </p:txBody>
      </p:sp>
      <p:pic>
        <p:nvPicPr>
          <p:cNvPr id="22" name="21 Imagen" descr="C:\Users\Abraham\Desktop\IMPRESION DIGITAL NICOL\FOTOS DE LA MAQUINARIA\LAMINADORA EN FRIO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36" y="-360288"/>
            <a:ext cx="3732264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22 Imagen" descr="C:\Users\mundialdeguillotinas\Pictures\IMAGENES PAGINA\MAQUINA copia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3"/>
          <a:stretch/>
        </p:blipFill>
        <p:spPr bwMode="auto">
          <a:xfrm>
            <a:off x="623782" y="3669586"/>
            <a:ext cx="2560604" cy="1800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23 Imagen" descr="C:\Users\Abraham\Downloads\FREFR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2" t="11810" r="10599" b="8800"/>
          <a:stretch/>
        </p:blipFill>
        <p:spPr bwMode="auto">
          <a:xfrm>
            <a:off x="4104506" y="3517196"/>
            <a:ext cx="2232247" cy="15726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7200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7200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graphicFrame>
        <p:nvGraphicFramePr>
          <p:cNvPr id="27" name="26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557379"/>
              </p:ext>
            </p:extLst>
          </p:nvPr>
        </p:nvGraphicFramePr>
        <p:xfrm>
          <a:off x="595818" y="6840512"/>
          <a:ext cx="2601180" cy="1372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r:id="rId8" imgW="15794640" imgH="11992680" progId="CorelDraw.Graphic.13">
                  <p:embed/>
                </p:oleObj>
              </mc:Choice>
              <mc:Fallback>
                <p:oleObj r:id="rId8" imgW="15794640" imgH="11992680" progId="CorelDraw.Graphic.13">
                  <p:embed/>
                  <p:pic>
                    <p:nvPicPr>
                      <p:cNvPr id="0" name="25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818" y="6840512"/>
                        <a:ext cx="2601180" cy="13723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29 CuadroTexto"/>
          <p:cNvSpPr txBox="1"/>
          <p:nvPr/>
        </p:nvSpPr>
        <p:spPr>
          <a:xfrm>
            <a:off x="374084" y="8288213"/>
            <a:ext cx="29920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Troqueladora de rodillos para cartón </a:t>
            </a:r>
            <a:endParaRPr lang="es-ES" sz="1100" b="1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endParaRPr lang="es-ES" sz="11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s-ES" sz="11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Grafa y troquela las cajas de cartón.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Medidas hasta </a:t>
            </a:r>
            <a:r>
              <a:rPr lang="es-ES" sz="11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2.50 metros.</a:t>
            </a:r>
            <a:endParaRPr lang="es-CO" sz="11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s-ES" sz="11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Sistema automático para el giro de los rodillos.</a:t>
            </a:r>
            <a:endParaRPr lang="es-CO" sz="11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s-ES" sz="11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Puede usar varios troqueles sin hacer cambios en la maquina.</a:t>
            </a:r>
            <a:endParaRPr lang="es-CO" sz="11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pic>
        <p:nvPicPr>
          <p:cNvPr id="31" name="30 Imagen" descr="C:\Users\Abraham\Downloads\WEWDEFEF.png"/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9524" r="86905">
                        <a14:backgroundMark x1="44345" y1="14309" x2="44345" y2="14309"/>
                        <a14:backgroundMark x1="43750" y1="23191" x2="43750" y2="23191"/>
                        <a14:backgroundMark x1="51190" y1="24836" x2="51190" y2="24836"/>
                        <a14:backgroundMark x1="39286" y1="28289" x2="39286" y2="28289"/>
                        <a14:backgroundMark x1="38988" y1="23026" x2="38988" y2="23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538" y="6741170"/>
            <a:ext cx="1584176" cy="171065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31 CuadroTexto"/>
          <p:cNvSpPr txBox="1"/>
          <p:nvPr/>
        </p:nvSpPr>
        <p:spPr>
          <a:xfrm>
            <a:off x="3789393" y="8457490"/>
            <a:ext cx="306749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Selladora Blíster</a:t>
            </a:r>
          </a:p>
          <a:p>
            <a:pPr lvl="0" algn="ctr"/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sellado 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300x400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Resistencias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blindadas integradas a la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placa.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Pirómetro de control de temperatura. 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temporizador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alarma.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n 28"/>
          <p:cNvPicPr/>
          <p:nvPr/>
        </p:nvPicPr>
        <p:blipFill>
          <a:blip r:embed="rId12"/>
          <a:stretch>
            <a:fillRect/>
          </a:stretch>
        </p:blipFill>
        <p:spPr>
          <a:xfrm>
            <a:off x="823626" y="270680"/>
            <a:ext cx="1912728" cy="162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115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Abraham\Desktop\desktopwallpaper-horizon-2560x1600-1-1-kvermet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00900" cy="1008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291 Rectángulo redondeado"/>
          <p:cNvSpPr/>
          <p:nvPr/>
        </p:nvSpPr>
        <p:spPr>
          <a:xfrm>
            <a:off x="256077" y="118620"/>
            <a:ext cx="306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36" name="298 Rectángulo redondeado"/>
          <p:cNvSpPr/>
          <p:nvPr/>
        </p:nvSpPr>
        <p:spPr>
          <a:xfrm>
            <a:off x="322386" y="3265457"/>
            <a:ext cx="306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37" name="297 Rectángulo redondeado"/>
          <p:cNvSpPr/>
          <p:nvPr/>
        </p:nvSpPr>
        <p:spPr>
          <a:xfrm>
            <a:off x="3661897" y="106821"/>
            <a:ext cx="324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38" name="299 Rectángulo redondeado"/>
          <p:cNvSpPr/>
          <p:nvPr/>
        </p:nvSpPr>
        <p:spPr>
          <a:xfrm>
            <a:off x="3730791" y="3281347"/>
            <a:ext cx="3240000" cy="3060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40" name="301 Rectángulo redondeado"/>
          <p:cNvSpPr/>
          <p:nvPr/>
        </p:nvSpPr>
        <p:spPr>
          <a:xfrm>
            <a:off x="3730791" y="6520884"/>
            <a:ext cx="3240000" cy="346830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sp>
        <p:nvSpPr>
          <p:cNvPr id="17" name="16 CuadroTexto"/>
          <p:cNvSpPr txBox="1"/>
          <p:nvPr/>
        </p:nvSpPr>
        <p:spPr>
          <a:xfrm>
            <a:off x="520022" y="5249621"/>
            <a:ext cx="29523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Cerradora de latas</a:t>
            </a:r>
          </a:p>
          <a:p>
            <a:pPr algn="ctr"/>
            <a:endParaRPr lang="es-CO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 para líquidos y muchas clases de alimentos o productos solidos.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manual de alto rendimiento.</a:t>
            </a:r>
          </a:p>
          <a:p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rc_mi" descr="http://www.equiposparafotolibros.com/images/equipos/h_prensa.jpg">
            <a:hlinkClick r:id="rId3"/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57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9" t="4908" r="22774" b="5469"/>
          <a:stretch/>
        </p:blipFill>
        <p:spPr bwMode="auto">
          <a:xfrm>
            <a:off x="4283455" y="144935"/>
            <a:ext cx="2104012" cy="199124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18 CuadroTexto"/>
          <p:cNvSpPr txBox="1"/>
          <p:nvPr/>
        </p:nvSpPr>
        <p:spPr>
          <a:xfrm>
            <a:off x="3949749" y="2145015"/>
            <a:ext cx="266429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Prensa para encuadernación</a:t>
            </a:r>
          </a:p>
          <a:p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 placa rectificada.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Tornillo sin fin para aprisionar libros.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Guías en acero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rectificado.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78748" y="1735777"/>
            <a:ext cx="29723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Túnel especial para empacar libros</a:t>
            </a:r>
            <a:endParaRPr lang="es-CO" sz="11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de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sellado en “L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Horno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gas,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ist.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catalizado (infrarrojos).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Banda transportadora de lona térmica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en malla metálica.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Fabricamos en varios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tamaños según la necesidad del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22 Imagen" descr="C:\Users\Abraham\Downloads\EMPACADORA DE LIBROS editada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7" b="10993"/>
          <a:stretch/>
        </p:blipFill>
        <p:spPr bwMode="auto">
          <a:xfrm>
            <a:off x="453929" y="238475"/>
            <a:ext cx="2664296" cy="1478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25 Imagen" descr="C:\Users\Abraham\Downloads\MOLINO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1" r="24613"/>
          <a:stretch/>
        </p:blipFill>
        <p:spPr bwMode="auto">
          <a:xfrm>
            <a:off x="4680571" y="3362917"/>
            <a:ext cx="1080119" cy="18321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4007569" y="5214194"/>
            <a:ext cx="2736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Molino para recuperar plástico</a:t>
            </a:r>
          </a:p>
          <a:p>
            <a:pPr lvl="0"/>
            <a:endParaRPr lang="es-ES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 de procesar 100kg de material por hora aproximadamente.</a:t>
            </a:r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 </a:t>
            </a: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volante para aumentar 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potencia.</a:t>
            </a:r>
            <a:endParaRPr lang="es-CO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3 CuadroTexto"/>
          <p:cNvSpPr txBox="1"/>
          <p:nvPr/>
        </p:nvSpPr>
        <p:spPr>
          <a:xfrm>
            <a:off x="3918526" y="8692364"/>
            <a:ext cx="29911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Peletizadora para la elaboración de concentrado</a:t>
            </a:r>
          </a:p>
          <a:p>
            <a:endParaRPr lang="es-CO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de concentrado para pollos. Gallinas, cerdos y animales domésticos.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 de fácil operación.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O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ervicio de mantenimiento.</a:t>
            </a:r>
          </a:p>
        </p:txBody>
      </p:sp>
      <p:sp>
        <p:nvSpPr>
          <p:cNvPr id="31" name="36 CuadroTexto"/>
          <p:cNvSpPr txBox="1"/>
          <p:nvPr/>
        </p:nvSpPr>
        <p:spPr>
          <a:xfrm>
            <a:off x="124438" y="6394992"/>
            <a:ext cx="353745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WhatsApp: 311 455 3155 / 322 7482010. </a:t>
            </a:r>
          </a:p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311 294 5671.</a:t>
            </a:r>
          </a:p>
          <a:p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Teléfono 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Fijo: (601)470 5800.</a:t>
            </a:r>
          </a:p>
          <a:p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Sitio Web: </a:t>
            </a: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www.universaldemaquinaria.com</a:t>
            </a: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Correo: </a:t>
            </a: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universaldemaquinariasas@gmail.com</a:t>
            </a: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endParaRPr lang="es-CO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</a:t>
            </a:r>
            <a:r>
              <a:rPr lang="es-CO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://</a:t>
            </a:r>
            <a:r>
              <a:rPr lang="es-CO" sz="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www.youtube.com/channel/UCF6-7ar0vKxqh3RVWuxp91A</a:t>
            </a:r>
            <a:r>
              <a:rPr lang="es-CO" sz="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</a:t>
            </a:r>
            <a:r>
              <a:rPr lang="es-CO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://</a:t>
            </a:r>
            <a:r>
              <a:rPr lang="es-CO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www.facebook.com/profile.php?id=100072642983754</a:t>
            </a:r>
            <a:r>
              <a:rPr lang="es-CO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UNIVERSAL DE MAQUINARIA  Y  GUILLOTINAS SAS</a:t>
            </a:r>
            <a:endParaRPr lang="es-E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NIT 900995463-0</a:t>
            </a:r>
            <a:endParaRPr lang="es-CO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: Carrera 27a # </a:t>
            </a:r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3-27.</a:t>
            </a:r>
          </a:p>
          <a:p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Barrio </a:t>
            </a:r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Santa </a:t>
            </a:r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Isabel, Bogotá </a:t>
            </a:r>
            <a:r>
              <a:rPr lang="es-CO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D.C. </a:t>
            </a:r>
            <a:endParaRPr lang="es-CO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4" descr="C:\Users\Abraham\Desktop\YouTube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28" y="7632954"/>
            <a:ext cx="622498" cy="24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braham\Desktop\Facebook logo negro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932" y="8096230"/>
            <a:ext cx="317612" cy="3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braham\Desktop\unname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099" y="6360740"/>
            <a:ext cx="496393" cy="4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291" y="6570386"/>
            <a:ext cx="1165212" cy="216547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38" y="9190147"/>
            <a:ext cx="330364" cy="4228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3" y="8734342"/>
            <a:ext cx="745238" cy="550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93" y="3362917"/>
            <a:ext cx="1431092" cy="192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697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2944</TotalTime>
  <Words>546</Words>
  <Application>Microsoft Office PowerPoint</Application>
  <PresentationFormat>Personalizado</PresentationFormat>
  <Paragraphs>112</Paragraphs>
  <Slides>3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Symbol</vt:lpstr>
      <vt:lpstr>Times New Roman</vt:lpstr>
      <vt:lpstr>Tema de Office</vt:lpstr>
      <vt:lpstr>CorelDraw.Graphic.13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Abraham</dc:creator>
  <cp:lastModifiedBy>ABRAHAM GIRALGO</cp:lastModifiedBy>
  <cp:revision>80</cp:revision>
  <cp:lastPrinted>2017-05-15T21:57:09Z</cp:lastPrinted>
  <dcterms:created xsi:type="dcterms:W3CDTF">2017-05-15T16:00:41Z</dcterms:created>
  <dcterms:modified xsi:type="dcterms:W3CDTF">2024-03-23T21:58:21Z</dcterms:modified>
</cp:coreProperties>
</file>